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7EB1-09EE-4C11-903D-D19921731D1C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9216-9C2E-4CFE-8806-95FFC945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1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7EB1-09EE-4C11-903D-D19921731D1C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9216-9C2E-4CFE-8806-95FFC945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1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7EB1-09EE-4C11-903D-D19921731D1C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9216-9C2E-4CFE-8806-95FFC945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0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7EB1-09EE-4C11-903D-D19921731D1C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9216-9C2E-4CFE-8806-95FFC945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7EB1-09EE-4C11-903D-D19921731D1C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9216-9C2E-4CFE-8806-95FFC945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46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7EB1-09EE-4C11-903D-D19921731D1C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9216-9C2E-4CFE-8806-95FFC945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8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7EB1-09EE-4C11-903D-D19921731D1C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9216-9C2E-4CFE-8806-95FFC945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7EB1-09EE-4C11-903D-D19921731D1C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9216-9C2E-4CFE-8806-95FFC945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7EB1-09EE-4C11-903D-D19921731D1C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9216-9C2E-4CFE-8806-95FFC945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9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7EB1-09EE-4C11-903D-D19921731D1C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9216-9C2E-4CFE-8806-95FFC945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3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7EB1-09EE-4C11-903D-D19921731D1C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9216-9C2E-4CFE-8806-95FFC945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7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47EB1-09EE-4C11-903D-D19921731D1C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216-9C2E-4CFE-8806-95FFC945A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5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12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2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DiMaggio</dc:creator>
  <cp:lastModifiedBy>Jordan DiMaggio</cp:lastModifiedBy>
  <cp:revision>5</cp:revision>
  <dcterms:created xsi:type="dcterms:W3CDTF">2015-06-11T15:01:19Z</dcterms:created>
  <dcterms:modified xsi:type="dcterms:W3CDTF">2015-10-11T21:59:42Z</dcterms:modified>
</cp:coreProperties>
</file>